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1" r:id="rId5"/>
    <p:sldId id="259" r:id="rId6"/>
    <p:sldId id="260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399A5D-1190-443F-A1E5-C9C090BABEA7}" type="datetimeFigureOut">
              <a:rPr lang="en-US" smtClean="0"/>
              <a:pPr/>
              <a:t>10/21/2009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4B0EC1-8767-4C59-AADF-A7074ACD02F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399A5D-1190-443F-A1E5-C9C090BABEA7}" type="datetimeFigureOut">
              <a:rPr lang="en-US" smtClean="0"/>
              <a:pPr/>
              <a:t>10/21/2009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4B0EC1-8767-4C59-AADF-A7074ACD02F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399A5D-1190-443F-A1E5-C9C090BABEA7}" type="datetimeFigureOut">
              <a:rPr lang="en-US" smtClean="0"/>
              <a:pPr/>
              <a:t>10/21/2009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4B0EC1-8767-4C59-AADF-A7074ACD02F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399A5D-1190-443F-A1E5-C9C090BABEA7}" type="datetimeFigureOut">
              <a:rPr lang="en-US" smtClean="0"/>
              <a:pPr/>
              <a:t>10/21/2009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4B0EC1-8767-4C59-AADF-A7074ACD02F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399A5D-1190-443F-A1E5-C9C090BABEA7}" type="datetimeFigureOut">
              <a:rPr lang="en-US" smtClean="0"/>
              <a:pPr/>
              <a:t>10/21/2009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4B0EC1-8767-4C59-AADF-A7074ACD02F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399A5D-1190-443F-A1E5-C9C090BABEA7}" type="datetimeFigureOut">
              <a:rPr lang="en-US" smtClean="0"/>
              <a:pPr/>
              <a:t>10/21/2009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4B0EC1-8767-4C59-AADF-A7074ACD02F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399A5D-1190-443F-A1E5-C9C090BABEA7}" type="datetimeFigureOut">
              <a:rPr lang="en-US" smtClean="0"/>
              <a:pPr/>
              <a:t>10/21/2009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4B0EC1-8767-4C59-AADF-A7074ACD02F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399A5D-1190-443F-A1E5-C9C090BABEA7}" type="datetimeFigureOut">
              <a:rPr lang="en-US" smtClean="0"/>
              <a:pPr/>
              <a:t>10/21/2009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4B0EC1-8767-4C59-AADF-A7074ACD02F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399A5D-1190-443F-A1E5-C9C090BABEA7}" type="datetimeFigureOut">
              <a:rPr lang="en-US" smtClean="0"/>
              <a:pPr/>
              <a:t>10/21/2009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4B0EC1-8767-4C59-AADF-A7074ACD02F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399A5D-1190-443F-A1E5-C9C090BABEA7}" type="datetimeFigureOut">
              <a:rPr lang="en-US" smtClean="0"/>
              <a:pPr/>
              <a:t>10/21/2009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4B0EC1-8767-4C59-AADF-A7074ACD02F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399A5D-1190-443F-A1E5-C9C090BABEA7}" type="datetimeFigureOut">
              <a:rPr lang="en-US" smtClean="0"/>
              <a:pPr/>
              <a:t>10/21/2009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4B0EC1-8767-4C59-AADF-A7074ACD02F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399A5D-1190-443F-A1E5-C9C090BABEA7}" type="datetimeFigureOut">
              <a:rPr lang="en-US" smtClean="0"/>
              <a:pPr/>
              <a:t>10/21/2009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4B0EC1-8767-4C59-AADF-A7074ACD02F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britannica.com/EBchecked/topic/362747/Francois-Mansart" TargetMode="External"/><Relationship Id="rId2" Type="http://schemas.openxmlformats.org/officeDocument/2006/relationships/hyperlink" Target="http://en.wikipedia.org/wiki/Fran%C3%A7ois_Mansart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 cstate="print">
            <a:lum/>
          </a:blip>
          <a:srcRect/>
          <a:stretch>
            <a:fillRect t="-5000" b="-3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0"/>
            <a:ext cx="7772400" cy="1470025"/>
          </a:xfrm>
        </p:spPr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François </a:t>
            </a:r>
            <a:r>
              <a:rPr lang="en-US" dirty="0" err="1" smtClean="0">
                <a:solidFill>
                  <a:srgbClr val="FF0000"/>
                </a:solidFill>
              </a:rPr>
              <a:t>Mansart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7000" t="-6000" r="-7000"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Died on September 23 1666 in Paris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Of causes </a:t>
            </a:r>
            <a:r>
              <a:rPr lang="en-US" dirty="0" err="1" smtClean="0"/>
              <a:t>unkown</a:t>
            </a:r>
            <a:r>
              <a:rPr lang="en-US" dirty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Citations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http://</a:t>
            </a:r>
            <a:r>
              <a:rPr lang="en-US" dirty="0" smtClean="0">
                <a:hlinkClick r:id="rId2"/>
              </a:rPr>
              <a:t>en.wikipedia.org/wiki/Fran%C3%A7ois_Mansart</a:t>
            </a:r>
            <a:endParaRPr lang="en-US" dirty="0" smtClean="0"/>
          </a:p>
          <a:p>
            <a:r>
              <a:rPr lang="en-US" dirty="0" smtClean="0">
                <a:hlinkClick r:id="rId3"/>
              </a:rPr>
              <a:t>http</a:t>
            </a:r>
            <a:r>
              <a:rPr lang="en-US" smtClean="0">
                <a:hlinkClick r:id="rId3"/>
              </a:rPr>
              <a:t>://</a:t>
            </a:r>
            <a:r>
              <a:rPr lang="en-US" smtClean="0">
                <a:hlinkClick r:id="rId3"/>
              </a:rPr>
              <a:t>www.britannica.com/EBchecked/topic/362747/Francois-Mansart</a:t>
            </a:r>
            <a:endParaRPr lang="en-US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Early training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Born in Paris January 13 1598 </a:t>
            </a:r>
          </a:p>
          <a:p>
            <a:r>
              <a:rPr lang="en-US" dirty="0" smtClean="0"/>
              <a:t>Grandfather was a mason and father was a carpenter</a:t>
            </a:r>
          </a:p>
          <a:p>
            <a:r>
              <a:rPr lang="en-US" dirty="0" smtClean="0"/>
              <a:t>When dad died his training was taken over by brother in law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Early 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76400"/>
            <a:ext cx="8229600" cy="4525963"/>
          </a:xfrm>
        </p:spPr>
        <p:txBody>
          <a:bodyPr/>
          <a:lstStyle/>
          <a:p>
            <a:r>
              <a:rPr lang="en-US" dirty="0" smtClean="0"/>
              <a:t>Much of his work was with the king of France </a:t>
            </a:r>
            <a:r>
              <a:rPr lang="en-US" dirty="0" err="1" smtClean="0"/>
              <a:t>Henery</a:t>
            </a:r>
            <a:r>
              <a:rPr lang="en-US" dirty="0" smtClean="0"/>
              <a:t> the IIV</a:t>
            </a:r>
          </a:p>
          <a:p>
            <a:r>
              <a:rPr lang="en-US" dirty="0" smtClean="0"/>
              <a:t>Wanted to show prosperity and aspirations for the people of France </a:t>
            </a:r>
          </a:p>
          <a:p>
            <a:r>
              <a:rPr lang="en-US" dirty="0" smtClean="0"/>
              <a:t>designed the facade in the chapel of the </a:t>
            </a:r>
            <a:r>
              <a:rPr lang="en-US" dirty="0" err="1" smtClean="0"/>
              <a:t>Feuillants</a:t>
            </a:r>
            <a:r>
              <a:rPr lang="en-US" dirty="0" smtClean="0"/>
              <a:t> in the Rue Saint-</a:t>
            </a:r>
            <a:r>
              <a:rPr lang="en-US" dirty="0" err="1" smtClean="0"/>
              <a:t>Honoré</a:t>
            </a:r>
            <a:endParaRPr lang="en-US" dirty="0" smtClean="0"/>
          </a:p>
          <a:p>
            <a:r>
              <a:rPr lang="en-US" dirty="0" smtClean="0"/>
              <a:t>No longer stands completed in 1623</a:t>
            </a:r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His work why so little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Most of his work = wealthy people </a:t>
            </a:r>
          </a:p>
          <a:p>
            <a:r>
              <a:rPr lang="en-US" dirty="0" smtClean="0"/>
              <a:t>When the French revolution came around, masses of French destroyed most of the houses and churches for the rich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Chateau-de-</a:t>
            </a:r>
            <a:r>
              <a:rPr lang="en-US" b="1" dirty="0" err="1" smtClean="0"/>
              <a:t>maison</a:t>
            </a:r>
            <a:r>
              <a:rPr lang="en-US" b="1" dirty="0" smtClean="0"/>
              <a:t>-</a:t>
            </a:r>
            <a:r>
              <a:rPr lang="en-US" b="1" dirty="0" err="1" smtClean="0"/>
              <a:t>lafitte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Only surviving piece of early work,</a:t>
            </a:r>
          </a:p>
          <a:p>
            <a:r>
              <a:rPr lang="en-US" dirty="0" smtClean="0"/>
              <a:t>Meant for French royalty </a:t>
            </a:r>
          </a:p>
          <a:p>
            <a:r>
              <a:rPr lang="en-US" dirty="0" smtClean="0"/>
              <a:t>1642 was when it started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19000" b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Val- de- Grace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Convent and church located in Paris</a:t>
            </a:r>
            <a:endParaRPr lang="en-US" dirty="0"/>
          </a:p>
          <a:p>
            <a:r>
              <a:rPr lang="en-US" dirty="0" smtClean="0"/>
              <a:t>Exact date of the building time is unknown</a:t>
            </a:r>
          </a:p>
          <a:p>
            <a:r>
              <a:rPr lang="en-US" dirty="0" smtClean="0"/>
              <a:t>After the French revolution and till today used as a military hospital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Mansard roof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Is </a:t>
            </a:r>
            <a:r>
              <a:rPr lang="en-US" dirty="0" err="1" smtClean="0"/>
              <a:t>conisderd</a:t>
            </a:r>
            <a:r>
              <a:rPr lang="en-US" dirty="0" smtClean="0"/>
              <a:t> the father of the mansard roof</a:t>
            </a:r>
            <a:endParaRPr lang="en-US" dirty="0"/>
          </a:p>
          <a:p>
            <a:pPr>
              <a:buNone/>
            </a:pPr>
            <a:r>
              <a:rPr lang="en-US" dirty="0" smtClean="0"/>
              <a:t>For slopes on each side of the roof</a:t>
            </a:r>
          </a:p>
          <a:p>
            <a:pPr>
              <a:buNone/>
            </a:pPr>
            <a:r>
              <a:rPr lang="en-US" dirty="0" smtClean="0"/>
              <a:t>Seen in many French villas and chateaus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</TotalTime>
  <Words>196</Words>
  <Application>Microsoft Office PowerPoint</Application>
  <PresentationFormat>On-screen Show (4:3)</PresentationFormat>
  <Paragraphs>30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François Mansart</vt:lpstr>
      <vt:lpstr>Early training</vt:lpstr>
      <vt:lpstr>Early work</vt:lpstr>
      <vt:lpstr>His work why so little</vt:lpstr>
      <vt:lpstr>Slide 5</vt:lpstr>
      <vt:lpstr>Chateau-de-maison-lafitte</vt:lpstr>
      <vt:lpstr>Slide 7</vt:lpstr>
      <vt:lpstr>Val- de- Grace</vt:lpstr>
      <vt:lpstr>Mansard roof</vt:lpstr>
      <vt:lpstr>Slide 10</vt:lpstr>
      <vt:lpstr>Died on September 23 1666 in Paris </vt:lpstr>
      <vt:lpstr>Citations </vt:lpstr>
    </vt:vector>
  </TitlesOfParts>
  <Company>York Country Day School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François Mansart</dc:title>
  <dc:creator>user</dc:creator>
  <cp:lastModifiedBy>user</cp:lastModifiedBy>
  <cp:revision>4</cp:revision>
  <dcterms:created xsi:type="dcterms:W3CDTF">2009-10-21T13:41:06Z</dcterms:created>
  <dcterms:modified xsi:type="dcterms:W3CDTF">2009-10-21T14:09:35Z</dcterms:modified>
</cp:coreProperties>
</file>